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1D00"/>
    <a:srgbClr val="FFA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514D-D69A-4E6C-B18D-93369BFEC715}" type="datetimeFigureOut">
              <a:rPr lang="ru-RU" smtClean="0"/>
              <a:t>12.08.2018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386E-E36E-4F7A-8365-557C859D89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93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514D-D69A-4E6C-B18D-93369BFEC715}" type="datetimeFigureOut">
              <a:rPr lang="ru-RU" smtClean="0"/>
              <a:t>12.08.2018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386E-E36E-4F7A-8365-557C859D89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454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514D-D69A-4E6C-B18D-93369BFEC715}" type="datetimeFigureOut">
              <a:rPr lang="ru-RU" smtClean="0"/>
              <a:t>12.08.2018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386E-E36E-4F7A-8365-557C859D89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758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514D-D69A-4E6C-B18D-93369BFEC715}" type="datetimeFigureOut">
              <a:rPr lang="ru-RU" smtClean="0"/>
              <a:t>12.08.2018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386E-E36E-4F7A-8365-557C859D89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510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514D-D69A-4E6C-B18D-93369BFEC715}" type="datetimeFigureOut">
              <a:rPr lang="ru-RU" smtClean="0"/>
              <a:t>12.08.2018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386E-E36E-4F7A-8365-557C859D89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211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514D-D69A-4E6C-B18D-93369BFEC715}" type="datetimeFigureOut">
              <a:rPr lang="ru-RU" smtClean="0"/>
              <a:t>12.08.2018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386E-E36E-4F7A-8365-557C859D89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745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514D-D69A-4E6C-B18D-93369BFEC715}" type="datetimeFigureOut">
              <a:rPr lang="ru-RU" smtClean="0"/>
              <a:t>12.08.2018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386E-E36E-4F7A-8365-557C859D89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7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514D-D69A-4E6C-B18D-93369BFEC715}" type="datetimeFigureOut">
              <a:rPr lang="ru-RU" smtClean="0"/>
              <a:t>12.08.2018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386E-E36E-4F7A-8365-557C859D89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336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514D-D69A-4E6C-B18D-93369BFEC715}" type="datetimeFigureOut">
              <a:rPr lang="ru-RU" smtClean="0"/>
              <a:t>12.08.2018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386E-E36E-4F7A-8365-557C859D89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268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514D-D69A-4E6C-B18D-93369BFEC715}" type="datetimeFigureOut">
              <a:rPr lang="ru-RU" smtClean="0"/>
              <a:t>12.08.2018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386E-E36E-4F7A-8365-557C859D89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729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514D-D69A-4E6C-B18D-93369BFEC715}" type="datetimeFigureOut">
              <a:rPr lang="ru-RU" smtClean="0"/>
              <a:t>12.08.2018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386E-E36E-4F7A-8365-557C859D89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575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7514D-D69A-4E6C-B18D-93369BFEC715}" type="datetimeFigureOut">
              <a:rPr lang="ru-RU" smtClean="0"/>
              <a:t>12.08.2018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D386E-E36E-4F7A-8365-557C859D89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82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1000" b="-6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42757"/>
          </a:xfrm>
          <a:solidFill>
            <a:srgbClr val="FFAFAF"/>
          </a:solidFill>
        </p:spPr>
        <p:txBody>
          <a:bodyPr/>
          <a:lstStyle/>
          <a:p>
            <a:r>
              <a:rPr lang="ru-RU" b="1" dirty="0" smtClean="0">
                <a:solidFill>
                  <a:srgbClr val="3A1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Роль регионального координатора</a:t>
            </a:r>
            <a:endParaRPr lang="ru-RU" b="1" dirty="0">
              <a:solidFill>
                <a:srgbClr val="3A1D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603524"/>
            <a:ext cx="9144000" cy="1655762"/>
          </a:xfrm>
          <a:solidFill>
            <a:srgbClr val="FFAFAF"/>
          </a:solidFill>
        </p:spPr>
        <p:txBody>
          <a:bodyPr/>
          <a:lstStyle/>
          <a:p>
            <a:r>
              <a:rPr lang="ru-RU" b="1" dirty="0" smtClean="0">
                <a:solidFill>
                  <a:srgbClr val="3A1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Малгаздаров Гибрат Тлеукенович – секретарь ЦККА МС РК, главный специалист отдела ЦСМП, РГП на ПХВ «РЦРЗ» МЗ РК</a:t>
            </a:r>
          </a:p>
          <a:p>
            <a:r>
              <a:rPr lang="ru-RU" b="1" dirty="0" smtClean="0">
                <a:solidFill>
                  <a:srgbClr val="3A1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Астана 2018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6850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53029"/>
            <a:ext cx="10515600" cy="530497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Региональный координатор назначается местным органом государственного управления здравоохранением из числа обученных по конфиденциальному аудиту специалистов в области охраны здоровья матери и ребенка (акушеры-гинекологи, акушерки и другие), не являющихся специалистами местного органа государственного управления здравоохранением, первым руководителем, заместителем руководителя или заведующим отделения медицинской организации сроком на три года после согласования с Председателем Комиссии.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8866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Региональный координатор: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1</a:t>
            </a:r>
            <a:r>
              <a:rPr lang="ru-RU" dirty="0"/>
              <a:t>) устно оповещает секретаря Комиссии о каждом случае смерти во время беременности, родов и в послеродовом периоде в течение 72 часов;</a:t>
            </a:r>
          </a:p>
          <a:p>
            <a:pPr marL="0" indent="0" algn="just">
              <a:buNone/>
            </a:pPr>
            <a:r>
              <a:rPr lang="ru-RU" dirty="0" smtClean="0"/>
              <a:t>2</a:t>
            </a:r>
            <a:r>
              <a:rPr lang="ru-RU" dirty="0"/>
              <a:t>) обеспечивает качественное заполнение опросного листа для конфиденциального аудита;</a:t>
            </a:r>
          </a:p>
          <a:p>
            <a:pPr marL="0" indent="0" algn="just">
              <a:buNone/>
            </a:pPr>
            <a:r>
              <a:rPr lang="ru-RU" dirty="0" smtClean="0"/>
              <a:t>3</a:t>
            </a:r>
            <a:r>
              <a:rPr lang="ru-RU" dirty="0"/>
              <a:t>) отсылает секретарю Комиссии заполненные опросные листы, обезличенные копии всех медицинских документов по каждому случаю материнской смертности в течении 1 месяца;</a:t>
            </a:r>
          </a:p>
          <a:p>
            <a:pPr marL="0" indent="0" algn="just">
              <a:buNone/>
            </a:pPr>
            <a:r>
              <a:rPr lang="ru-RU" dirty="0" smtClean="0"/>
              <a:t>4</a:t>
            </a:r>
            <a:r>
              <a:rPr lang="ru-RU" dirty="0"/>
              <a:t>) принимает участие в разработке окончательного отчета Комиссии.</a:t>
            </a:r>
          </a:p>
          <a:p>
            <a:pPr marL="0" indent="0" algn="just">
              <a:buNone/>
            </a:pPr>
            <a:r>
              <a:rPr lang="ru-RU" dirty="0" smtClean="0"/>
              <a:t>5</a:t>
            </a:r>
            <a:r>
              <a:rPr lang="ru-RU" dirty="0"/>
              <a:t>) обезличивает копии всех медицинских документов по каждому случаю материнской смертности;</a:t>
            </a:r>
          </a:p>
          <a:p>
            <a:pPr marL="0" indent="0" algn="just">
              <a:buNone/>
            </a:pPr>
            <a:r>
              <a:rPr lang="ru-RU" dirty="0" smtClean="0"/>
              <a:t>6</a:t>
            </a:r>
            <a:r>
              <a:rPr lang="ru-RU" dirty="0"/>
              <a:t>) помогает заполнять опросные листы медицинским работникам;</a:t>
            </a:r>
          </a:p>
          <a:p>
            <a:pPr marL="0" indent="0" algn="just">
              <a:buNone/>
            </a:pPr>
            <a:r>
              <a:rPr lang="ru-RU" dirty="0" smtClean="0"/>
              <a:t>7</a:t>
            </a:r>
            <a:r>
              <a:rPr lang="ru-RU" dirty="0"/>
              <a:t>) выполняет техническую работу по оформлению медицинской документации перед отправкой в </a:t>
            </a:r>
            <a:r>
              <a:rPr lang="ru-RU" dirty="0" smtClean="0"/>
              <a:t>ЦККА.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58009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193</Words>
  <Application>Microsoft Office PowerPoint</Application>
  <PresentationFormat>Широкоэкранный</PresentationFormat>
  <Paragraphs>12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Роль регионального координатора</vt:lpstr>
      <vt:lpstr>Презентация PowerPoint</vt:lpstr>
      <vt:lpstr>Региональный координатор: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регионального координатора</dc:title>
  <dc:creator>Gibrat Malgazdarov</dc:creator>
  <cp:lastModifiedBy>Gibrat Malgazdarov</cp:lastModifiedBy>
  <cp:revision>1</cp:revision>
  <dcterms:created xsi:type="dcterms:W3CDTF">2018-08-12T03:56:25Z</dcterms:created>
  <dcterms:modified xsi:type="dcterms:W3CDTF">2018-08-12T04:05:16Z</dcterms:modified>
</cp:coreProperties>
</file>